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1" r:id="rId32"/>
    <p:sldId id="259" r:id="rId33"/>
    <p:sldId id="2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60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Widescreen</PresentationFormat>
  <Paragraphs>114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correct next letter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44</cp:revision>
  <dcterms:created xsi:type="dcterms:W3CDTF">2023-12-27T22:51:40Z</dcterms:created>
  <dcterms:modified xsi:type="dcterms:W3CDTF">2023-12-30T16:22:47Z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